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1" r:id="rId2"/>
    <p:sldId id="273" r:id="rId3"/>
    <p:sldId id="268" r:id="rId4"/>
    <p:sldId id="272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3926"/>
    <a:srgbClr val="206589"/>
    <a:srgbClr val="2E4652"/>
    <a:srgbClr val="484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69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5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C0C795A-3D8B-4A58-A209-E6B51FB5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C6967A-9509-4315-85DD-0582852952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0F245E-0A07-4877-B3F8-502679A161C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D96FCE-37E2-43C5-B63C-3A28260E71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80471-EF42-4A7F-B860-8A1550A064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CBD985-8DD1-40D3-A22F-801C8B36A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22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0A5EEED-E8F7-B24D-A533-8EF83CE89343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19C950-F411-5E43-B385-8ED7EE7D89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2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s://www.facebook.com/sdncommunications" TargetMode="External"/><Relationship Id="rId7" Type="http://schemas.openxmlformats.org/officeDocument/2006/relationships/hyperlink" Target="https://www.youtube.com/user/sdncomm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11" Type="http://schemas.openxmlformats.org/officeDocument/2006/relationships/hyperlink" Target="https://www.linkedin.com/company/43193?trk=tyah&amp;trkInfo=tarId:1406133234648,tas:sdn%20commun,idx:2-1-6" TargetMode="External"/><Relationship Id="rId5" Type="http://schemas.openxmlformats.org/officeDocument/2006/relationships/hyperlink" Target="https://twitter.com/sdncomm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3.jpeg"/><Relationship Id="rId9" Type="http://schemas.openxmlformats.org/officeDocument/2006/relationships/hyperlink" Target="https://plus.google.com/+SDNCommunications/video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33" y="2132498"/>
            <a:ext cx="8886334" cy="87667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0" y="325224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i="0" dirty="0">
                <a:solidFill>
                  <a:srgbClr val="2E4652"/>
                </a:solidFill>
                <a:latin typeface="Myriad Pro Bold Condensed" charset="0"/>
                <a:ea typeface="Myriad Pro Bold Condensed" charset="0"/>
                <a:cs typeface="Myriad Pro Bold Condensed" charset="0"/>
              </a:rPr>
              <a:t>Enjoy the UPTIME.  |  </a:t>
            </a:r>
            <a:r>
              <a:rPr lang="en-US" altLang="en-US" sz="2000" b="1" i="0" dirty="0" err="1">
                <a:solidFill>
                  <a:srgbClr val="2E4652"/>
                </a:solidFill>
                <a:latin typeface="Myriad Pro Bold Condensed" charset="0"/>
                <a:ea typeface="Myriad Pro Bold Condensed" charset="0"/>
                <a:cs typeface="Myriad Pro Bold Condensed" charset="0"/>
              </a:rPr>
              <a:t>sdncommunications.com</a:t>
            </a:r>
            <a:endParaRPr lang="en-US" altLang="en-US" sz="2000" b="1" i="0" dirty="0">
              <a:solidFill>
                <a:srgbClr val="2E4652"/>
              </a:solidFill>
              <a:latin typeface="Myriad Pro Bold Condensed" charset="0"/>
              <a:ea typeface="Myriad Pro Bold Condensed" charset="0"/>
              <a:cs typeface="Myriad Pro Bold Condensed" charset="0"/>
            </a:endParaRPr>
          </a:p>
          <a:p>
            <a:pPr algn="ctr"/>
            <a:endParaRPr lang="en-US" sz="2000" b="1" i="0" dirty="0">
              <a:latin typeface="Myriad Pro Bold Condensed" charset="0"/>
              <a:ea typeface="Myriad Pro Bold Condensed" charset="0"/>
              <a:cs typeface="Myriad Pro Bold Condensed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52107" y="3965126"/>
            <a:ext cx="10173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1200" b="1" i="0" dirty="0">
                <a:solidFill>
                  <a:srgbClr val="2E4652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SDN offers Internet, connectivity and managed services over its 30,000 miles of fiber optics.</a:t>
            </a:r>
            <a:br>
              <a:rPr lang="en-US" altLang="en-US" sz="1200" b="1" i="0" dirty="0">
                <a:solidFill>
                  <a:srgbClr val="2E4652"/>
                </a:solidFill>
                <a:latin typeface="Myriad Pro Semibold" charset="0"/>
                <a:ea typeface="Myriad Pro Semibold" charset="0"/>
                <a:cs typeface="Myriad Pro Semibold" charset="0"/>
              </a:rPr>
            </a:br>
            <a:r>
              <a:rPr lang="en-US" altLang="en-US" sz="1200" b="1" i="0" dirty="0">
                <a:solidFill>
                  <a:srgbClr val="2E4652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The network touches 300+ South Dakota communities, plus connects to other regional and national networks. </a:t>
            </a:r>
          </a:p>
        </p:txBody>
      </p:sp>
    </p:spTree>
    <p:extLst>
      <p:ext uri="{BB962C8B-B14F-4D97-AF65-F5344CB8AC3E}">
        <p14:creationId xmlns:p14="http://schemas.microsoft.com/office/powerpoint/2010/main" val="158311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710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2E4652"/>
                </a:solidFill>
                <a:latin typeface="Myriad Pro Bold Condensed" charset="0"/>
                <a:ea typeface="Myriad Pro Bold Condensed" charset="0"/>
                <a:cs typeface="Myriad Pro Bold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206589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>
              <a:defRPr b="0" i="0">
                <a:solidFill>
                  <a:srgbClr val="206589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>
              <a:defRPr b="0" i="0">
                <a:solidFill>
                  <a:srgbClr val="206589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>
              <a:defRPr b="0" i="0">
                <a:solidFill>
                  <a:srgbClr val="206589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>
              <a:defRPr b="0" i="0">
                <a:solidFill>
                  <a:srgbClr val="206589"/>
                </a:solidFill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53" y="5994067"/>
            <a:ext cx="3958900" cy="3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53" y="5994067"/>
            <a:ext cx="3958900" cy="3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8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710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2E4652"/>
                </a:solidFill>
                <a:latin typeface="Myriad Pro Bold Condensed" charset="0"/>
                <a:ea typeface="Myriad Pro Bold Condensed" charset="0"/>
                <a:cs typeface="Myriad Pro Bold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6589"/>
                </a:solidFill>
              </a:defRPr>
            </a:lvl1pPr>
            <a:lvl2pPr>
              <a:defRPr>
                <a:solidFill>
                  <a:srgbClr val="206589"/>
                </a:solidFill>
              </a:defRPr>
            </a:lvl2pPr>
            <a:lvl3pPr>
              <a:defRPr>
                <a:solidFill>
                  <a:srgbClr val="206589"/>
                </a:solidFill>
              </a:defRPr>
            </a:lvl3pPr>
            <a:lvl4pPr>
              <a:defRPr>
                <a:solidFill>
                  <a:srgbClr val="206589"/>
                </a:solidFill>
              </a:defRPr>
            </a:lvl4pPr>
            <a:lvl5pPr>
              <a:defRPr>
                <a:solidFill>
                  <a:srgbClr val="2065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6589"/>
                </a:solidFill>
              </a:defRPr>
            </a:lvl1pPr>
            <a:lvl2pPr>
              <a:defRPr>
                <a:solidFill>
                  <a:srgbClr val="206589"/>
                </a:solidFill>
              </a:defRPr>
            </a:lvl2pPr>
            <a:lvl3pPr>
              <a:defRPr>
                <a:solidFill>
                  <a:srgbClr val="206589"/>
                </a:solidFill>
              </a:defRPr>
            </a:lvl3pPr>
            <a:lvl4pPr>
              <a:defRPr>
                <a:solidFill>
                  <a:srgbClr val="206589"/>
                </a:solidFill>
              </a:defRPr>
            </a:lvl4pPr>
            <a:lvl5pPr>
              <a:defRPr>
                <a:solidFill>
                  <a:srgbClr val="2065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53" y="5994067"/>
            <a:ext cx="3958900" cy="3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9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9710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2E4652"/>
                </a:solidFill>
                <a:latin typeface="Myriad Pro Bold Condensed" charset="0"/>
                <a:ea typeface="Myriad Pro Bold Condensed" charset="0"/>
                <a:cs typeface="Myriad Pro Bold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939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6589"/>
                </a:solidFill>
              </a:defRPr>
            </a:lvl1pPr>
            <a:lvl2pPr>
              <a:defRPr>
                <a:solidFill>
                  <a:srgbClr val="206589"/>
                </a:solidFill>
              </a:defRPr>
            </a:lvl2pPr>
            <a:lvl3pPr>
              <a:defRPr>
                <a:solidFill>
                  <a:srgbClr val="206589"/>
                </a:solidFill>
              </a:defRPr>
            </a:lvl3pPr>
            <a:lvl4pPr>
              <a:defRPr>
                <a:solidFill>
                  <a:srgbClr val="206589"/>
                </a:solidFill>
              </a:defRPr>
            </a:lvl4pPr>
            <a:lvl5pPr>
              <a:defRPr>
                <a:solidFill>
                  <a:srgbClr val="2065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B939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06589"/>
                </a:solidFill>
              </a:defRPr>
            </a:lvl1pPr>
            <a:lvl2pPr>
              <a:defRPr>
                <a:solidFill>
                  <a:srgbClr val="206589"/>
                </a:solidFill>
              </a:defRPr>
            </a:lvl2pPr>
            <a:lvl3pPr>
              <a:defRPr>
                <a:solidFill>
                  <a:srgbClr val="206589"/>
                </a:solidFill>
              </a:defRPr>
            </a:lvl3pPr>
            <a:lvl4pPr>
              <a:defRPr>
                <a:solidFill>
                  <a:srgbClr val="206589"/>
                </a:solidFill>
              </a:defRPr>
            </a:lvl4pPr>
            <a:lvl5pPr>
              <a:defRPr>
                <a:solidFill>
                  <a:srgbClr val="20658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53" y="5994067"/>
            <a:ext cx="3958900" cy="3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0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rgbClr val="2E4652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206589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>
              <a:defRPr sz="2800" b="0" i="0">
                <a:solidFill>
                  <a:srgbClr val="206589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>
              <a:defRPr sz="2400" b="0" i="0">
                <a:solidFill>
                  <a:srgbClr val="206589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>
              <a:defRPr sz="2000" b="0" i="0">
                <a:solidFill>
                  <a:srgbClr val="206589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>
              <a:defRPr sz="2000" b="0" i="0">
                <a:solidFill>
                  <a:srgbClr val="206589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206589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53" y="5994067"/>
            <a:ext cx="3958900" cy="3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 i="0">
                <a:solidFill>
                  <a:srgbClr val="2E4652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206589"/>
                </a:solidFill>
                <a:latin typeface="Myriad Pro Condensed" charset="0"/>
                <a:ea typeface="Myriad Pro Condensed" charset="0"/>
                <a:cs typeface="Myriad Pro Condensed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153" y="5994067"/>
            <a:ext cx="3958900" cy="39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1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33" y="1434913"/>
            <a:ext cx="8886334" cy="87667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2384978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i="0" dirty="0">
                <a:solidFill>
                  <a:srgbClr val="2E4652"/>
                </a:solidFill>
                <a:latin typeface="Myriad Pro Bold Condensed" charset="0"/>
                <a:ea typeface="Myriad Pro Bold Condensed" charset="0"/>
                <a:cs typeface="Myriad Pro Bold Condensed" charset="0"/>
              </a:rPr>
              <a:t>Enjoy the UPTIME.  |  </a:t>
            </a:r>
            <a:r>
              <a:rPr lang="en-US" altLang="en-US" sz="2000" b="1" i="0" dirty="0" err="1">
                <a:solidFill>
                  <a:srgbClr val="2E4652"/>
                </a:solidFill>
                <a:latin typeface="Myriad Pro Bold Condensed" charset="0"/>
                <a:ea typeface="Myriad Pro Bold Condensed" charset="0"/>
                <a:cs typeface="Myriad Pro Bold Condensed" charset="0"/>
              </a:rPr>
              <a:t>sdncommunications.com</a:t>
            </a:r>
            <a:endParaRPr lang="en-US" altLang="en-US" sz="2000" b="1" i="0" dirty="0">
              <a:solidFill>
                <a:srgbClr val="2E4652"/>
              </a:solidFill>
              <a:latin typeface="Myriad Pro Bold Condensed" charset="0"/>
              <a:ea typeface="Myriad Pro Bold Condensed" charset="0"/>
              <a:cs typeface="Myriad Pro Bold Condensed" charset="0"/>
            </a:endParaRPr>
          </a:p>
          <a:p>
            <a:pPr algn="ctr"/>
            <a:endParaRPr lang="en-US" sz="2000" b="1" i="0" dirty="0">
              <a:latin typeface="Myriad Pro Bold Condensed" charset="0"/>
              <a:ea typeface="Myriad Pro Bold Condensed" charset="0"/>
              <a:cs typeface="Myriad Pro Bold Condensed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" y="3298229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0" dirty="0">
                <a:solidFill>
                  <a:srgbClr val="B93926"/>
                </a:solidFill>
                <a:latin typeface="Myriad Pro" charset="0"/>
                <a:ea typeface="Myriad Pro" charset="0"/>
                <a:cs typeface="Myriad Pro" charset="0"/>
              </a:rPr>
              <a:t>Questions?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 bwMode="auto">
          <a:xfrm>
            <a:off x="4791955" y="5511365"/>
            <a:ext cx="2664648" cy="528930"/>
            <a:chOff x="2117571" y="4739968"/>
            <a:chExt cx="4654397" cy="924232"/>
          </a:xfrm>
        </p:grpSpPr>
        <p:pic>
          <p:nvPicPr>
            <p:cNvPr id="14" name="Picture 6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560" y="4739968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571" y="4749800"/>
              <a:ext cx="812800" cy="81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768" y="4749800"/>
              <a:ext cx="8382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" descr="http://cormachogan.com/wp-content/uploads/2012/12/google-plus-ios-icon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9" t="17645" r="16994" b="11765"/>
            <a:stretch>
              <a:fillRect/>
            </a:stretch>
          </p:blipFill>
          <p:spPr bwMode="auto">
            <a:xfrm>
              <a:off x="4964112" y="47498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9" descr="http://www.greysuitretail.com/wp-content/uploads/2012/11/linkedin-icon-gif.gif">
              <a:hlinkClick r:id="rId11" invalidUrl="https://www.linkedin.com/company/43193?trk=tyah&amp;trkInfo=tarId:1406133234648,tas:sdn commun,idx:2-1-6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950" y="4780526"/>
              <a:ext cx="782074" cy="782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790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6"/>
            <a:ext cx="12191999" cy="3333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" y="635862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sdncommunications.com</a:t>
            </a:r>
            <a:r>
              <a:rPr lang="en-US" sz="1200" dirty="0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     |     @</a:t>
            </a:r>
            <a:r>
              <a:rPr lang="en-US" sz="1200" dirty="0" err="1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SDNComm</a:t>
            </a:r>
            <a:r>
              <a:rPr lang="en-US" sz="1200" dirty="0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     |     </a:t>
            </a:r>
            <a:r>
              <a:rPr lang="en-US" sz="1200" dirty="0" err="1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linkedin.com</a:t>
            </a:r>
            <a:r>
              <a:rPr lang="en-US" sz="1200" dirty="0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/company/</a:t>
            </a:r>
            <a:r>
              <a:rPr lang="en-US" sz="1200" dirty="0" err="1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sdn</a:t>
            </a:r>
            <a:r>
              <a:rPr lang="en-US" sz="1200" dirty="0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-communications     |     </a:t>
            </a:r>
            <a:r>
              <a:rPr lang="en-US" sz="1200" dirty="0" err="1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www.facebook.com</a:t>
            </a:r>
            <a:r>
              <a:rPr lang="en-US" sz="1200" dirty="0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/</a:t>
            </a:r>
            <a:r>
              <a:rPr lang="en-US" sz="1200" dirty="0" err="1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sdncommunications</a:t>
            </a:r>
            <a:r>
              <a:rPr lang="en-US" sz="1200" dirty="0">
                <a:solidFill>
                  <a:srgbClr val="484848"/>
                </a:solidFill>
                <a:latin typeface="Myriad Pro" charset="0"/>
                <a:ea typeface="Myriad Pro" charset="0"/>
                <a:cs typeface="Myriad Pro" charset="0"/>
              </a:rPr>
              <a:t>/</a:t>
            </a:r>
          </a:p>
          <a:p>
            <a:pPr algn="ctr"/>
            <a:endParaRPr lang="en-US" sz="1200" dirty="0">
              <a:solidFill>
                <a:srgbClr val="484848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D209B8-AB9D-354E-A3D1-4D61C6E20519}"/>
              </a:ext>
            </a:extLst>
          </p:cNvPr>
          <p:cNvSpPr/>
          <p:nvPr/>
        </p:nvSpPr>
        <p:spPr>
          <a:xfrm>
            <a:off x="1057656" y="6391072"/>
            <a:ext cx="9944327" cy="71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019" y="499256"/>
            <a:ext cx="10515600" cy="1325563"/>
          </a:xfrm>
        </p:spPr>
        <p:txBody>
          <a:bodyPr/>
          <a:lstStyle/>
          <a:p>
            <a:r>
              <a:rPr lang="en-US" sz="3200" dirty="0"/>
              <a:t>Dana J Dykhouse Stadium</a:t>
            </a:r>
            <a:br>
              <a:rPr lang="en-US" sz="3200" dirty="0"/>
            </a:br>
            <a:r>
              <a:rPr lang="en-US" sz="2800" b="0" dirty="0"/>
              <a:t>Brookings, SD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637F06-EABB-F140-BFC6-8CB0FAD75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05" y="497103"/>
            <a:ext cx="3699347" cy="4932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629EA6-A4DB-E84D-87E6-9FEA1613F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807" y="1799387"/>
            <a:ext cx="3764012" cy="501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D3D291-721F-7249-A007-D73952E6350B}"/>
              </a:ext>
            </a:extLst>
          </p:cNvPr>
          <p:cNvSpPr/>
          <p:nvPr/>
        </p:nvSpPr>
        <p:spPr>
          <a:xfrm>
            <a:off x="1187238" y="6400801"/>
            <a:ext cx="9532643" cy="71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A43C4-15CE-2349-8EF9-188E11F11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702" y="497103"/>
            <a:ext cx="3859449" cy="51459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97103"/>
            <a:ext cx="10515600" cy="1325563"/>
          </a:xfrm>
        </p:spPr>
        <p:txBody>
          <a:bodyPr/>
          <a:lstStyle/>
          <a:p>
            <a:r>
              <a:rPr lang="en-US" sz="3200" dirty="0"/>
              <a:t>Western Mall</a:t>
            </a:r>
            <a:br>
              <a:rPr lang="en-US" sz="3200" dirty="0"/>
            </a:br>
            <a:r>
              <a:rPr lang="en-US" sz="2800" b="0" dirty="0"/>
              <a:t>Sioux Falls, SD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3660F7-7C61-0D47-8C34-4FA92556F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118" y="1822666"/>
            <a:ext cx="3627591" cy="483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9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A75A117-D1B4-3B4D-A6CE-C9D3CDCB064C}"/>
              </a:ext>
            </a:extLst>
          </p:cNvPr>
          <p:cNvSpPr/>
          <p:nvPr/>
        </p:nvSpPr>
        <p:spPr>
          <a:xfrm>
            <a:off x="1149292" y="6391072"/>
            <a:ext cx="9852691" cy="71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64429-C6A4-4D01-AF49-AB6FD5A0C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96" y="1527329"/>
            <a:ext cx="7923300" cy="44568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8993"/>
            <a:ext cx="10515600" cy="1325563"/>
          </a:xfrm>
        </p:spPr>
        <p:txBody>
          <a:bodyPr/>
          <a:lstStyle/>
          <a:p>
            <a:r>
              <a:rPr lang="en-US" sz="3200" dirty="0"/>
              <a:t>Kiwanis Avenue</a:t>
            </a:r>
            <a:br>
              <a:rPr lang="en-US" sz="3200" dirty="0"/>
            </a:br>
            <a:r>
              <a:rPr lang="en-US" sz="2800" b="0" dirty="0"/>
              <a:t>Sioux Falls, SD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071043-F43F-418A-9DAB-EE71222FB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462" y="659227"/>
            <a:ext cx="4924042" cy="27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9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A86D49-4085-524F-8D73-1CDE58A20F22}"/>
              </a:ext>
            </a:extLst>
          </p:cNvPr>
          <p:cNvSpPr/>
          <p:nvPr/>
        </p:nvSpPr>
        <p:spPr>
          <a:xfrm>
            <a:off x="914400" y="6391072"/>
            <a:ext cx="10087583" cy="71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368" y="497103"/>
            <a:ext cx="10515600" cy="1325563"/>
          </a:xfrm>
        </p:spPr>
        <p:txBody>
          <a:bodyPr/>
          <a:lstStyle/>
          <a:p>
            <a:r>
              <a:rPr lang="en-US" sz="3200" dirty="0"/>
              <a:t>Buffalo Chip</a:t>
            </a:r>
            <a:br>
              <a:rPr lang="en-US" sz="3200" dirty="0"/>
            </a:br>
            <a:r>
              <a:rPr lang="en-US" sz="2800" b="0" dirty="0"/>
              <a:t>Sturgis, SD</a:t>
            </a:r>
            <a:endParaRPr lang="en-US" sz="3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074336-730B-474A-91BC-FE2FFFA93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892" y="1891901"/>
            <a:ext cx="3640673" cy="48542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CBC74E-9D62-4C41-A112-D2F3228EB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436" y="603116"/>
            <a:ext cx="3764604" cy="50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03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9AA100E-4E92-B44E-A562-601CD7DC41AB}" vid="{744464B1-7212-4649-B842-73593231E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6B49621610914696E6C1F30927DB11" ma:contentTypeVersion="1" ma:contentTypeDescription="Create a new document." ma:contentTypeScope="" ma:versionID="d93034334fa111ea7423390e20c7597b">
  <xsd:schema xmlns:xsd="http://www.w3.org/2001/XMLSchema" xmlns:xs="http://www.w3.org/2001/XMLSchema" xmlns:p="http://schemas.microsoft.com/office/2006/metadata/properties" xmlns:ns2="f35f3762-3abb-481f-85f3-cdb98ca799bc" targetNamespace="http://schemas.microsoft.com/office/2006/metadata/properties" ma:root="true" ma:fieldsID="c403ab8dc2fb5438b59278768635794b" ns2:_="">
    <xsd:import namespace="f35f3762-3abb-481f-85f3-cdb98ca799b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5f3762-3abb-481f-85f3-cdb98ca799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35f3762-3abb-481f-85f3-cdb98ca799bc">UCCJ5PMVYMEN-3-3495</_dlc_DocId>
    <_dlc_DocIdUrl xmlns="f35f3762-3abb-481f-85f3-cdb98ca799bc">
      <Url>http://hearingdocs.shared.ussenate.us/sites/Commerce/_layouts/15/DocIdRedir.aspx?ID=UCCJ5PMVYMEN-3-3495</Url>
      <Description>UCCJ5PMVYMEN-3-3495</Description>
    </_dlc_DocIdUrl>
  </documentManagement>
</p:properties>
</file>

<file path=customXml/itemProps1.xml><?xml version="1.0" encoding="utf-8"?>
<ds:datastoreItem xmlns:ds="http://schemas.openxmlformats.org/officeDocument/2006/customXml" ds:itemID="{671D4BBE-D769-4B16-9358-C8CE15C90B8B}"/>
</file>

<file path=customXml/itemProps2.xml><?xml version="1.0" encoding="utf-8"?>
<ds:datastoreItem xmlns:ds="http://schemas.openxmlformats.org/officeDocument/2006/customXml" ds:itemID="{9EA5F223-CEAB-433C-8527-B44885032F7F}"/>
</file>

<file path=customXml/itemProps3.xml><?xml version="1.0" encoding="utf-8"?>
<ds:datastoreItem xmlns:ds="http://schemas.openxmlformats.org/officeDocument/2006/customXml" ds:itemID="{CFC08ECD-DE3C-4F9E-9A3E-965555391787}"/>
</file>

<file path=customXml/itemProps4.xml><?xml version="1.0" encoding="utf-8"?>
<ds:datastoreItem xmlns:ds="http://schemas.openxmlformats.org/officeDocument/2006/customXml" ds:itemID="{CB9C7F2C-E4A1-4869-8822-A4AB370AA0A9}"/>
</file>

<file path=docProps/app.xml><?xml version="1.0" encoding="utf-8"?>
<Properties xmlns="http://schemas.openxmlformats.org/officeDocument/2006/extended-properties" xmlns:vt="http://schemas.openxmlformats.org/officeDocument/2006/docPropsVTypes">
  <Template>2017 SDNWideFormatTemplate</Template>
  <TotalTime>511</TotalTime>
  <Words>10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Myriad Pro</vt:lpstr>
      <vt:lpstr>Myriad Pro Bold Condensed</vt:lpstr>
      <vt:lpstr>Myriad Pro Condensed</vt:lpstr>
      <vt:lpstr>Myriad Pro Semibold</vt:lpstr>
      <vt:lpstr>Office Theme</vt:lpstr>
      <vt:lpstr>Dana J Dykhouse Stadium Brookings, SD</vt:lpstr>
      <vt:lpstr>Western Mall Sioux Falls, SD</vt:lpstr>
      <vt:lpstr>Kiwanis Avenue Sioux Falls, SD</vt:lpstr>
      <vt:lpstr>Buffalo Chip Sturgis, SD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Vernon Brown</dc:creator>
  <cp:lastModifiedBy>Vernon Brown</cp:lastModifiedBy>
  <cp:revision>32</cp:revision>
  <cp:lastPrinted>2017-12-07T15:04:43Z</cp:lastPrinted>
  <dcterms:created xsi:type="dcterms:W3CDTF">2017-11-28T19:16:44Z</dcterms:created>
  <dcterms:modified xsi:type="dcterms:W3CDTF">2018-10-10T14:34:20Z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0x010100326B49621610914696E6C1F30927DB11</vt:lpwstr>
  </property>
  <property fmtid="{D5CDD505-2E9C-101B-9397-08002B2CF9AE}" pid="3" name="_dlc_DocIdItemGuid">
    <vt:lpwstr>562cbe02-04df-49ad-9132-4d5a989e1aa5</vt:lpwstr>
  </property>
</Properties>
</file>